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1A3F2F-A916-475E-BC08-24E8EAB4C6EE}" v="1" dt="2023-06-06T05:34:42.0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 snapToGrid="0">
      <p:cViewPr varScale="1">
        <p:scale>
          <a:sx n="92" d="100"/>
          <a:sy n="92" d="100"/>
        </p:scale>
        <p:origin x="108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51A3F2F-A916-475E-BC08-24E8EAB4C6EE}"/>
    <pc:docChg chg="modSld">
      <pc:chgData name="Narelle Wheaton" userId="6e1b2b30-480e-4f91-806b-6735d5b9e446" providerId="ADAL" clId="{451A3F2F-A916-475E-BC08-24E8EAB4C6EE}" dt="2023-06-06T05:34:42.071" v="0" actId="207"/>
      <pc:docMkLst>
        <pc:docMk/>
      </pc:docMkLst>
      <pc:sldChg chg="modSp">
        <pc:chgData name="Narelle Wheaton" userId="6e1b2b30-480e-4f91-806b-6735d5b9e446" providerId="ADAL" clId="{451A3F2F-A916-475E-BC08-24E8EAB4C6EE}" dt="2023-06-06T05:34:42.071" v="0" actId="207"/>
        <pc:sldMkLst>
          <pc:docMk/>
          <pc:sldMk cId="0" sldId="256"/>
        </pc:sldMkLst>
        <pc:spChg chg="mod">
          <ac:chgData name="Narelle Wheaton" userId="6e1b2b30-480e-4f91-806b-6735d5b9e446" providerId="ADAL" clId="{451A3F2F-A916-475E-BC08-24E8EAB4C6EE}" dt="2023-06-06T05:34:42.071" v="0" actId="207"/>
          <ac:spMkLst>
            <pc:docMk/>
            <pc:sldMk cId="0" sldId="256"/>
            <ac:spMk id="3" creationId="{0F74231D-8A13-AEB8-65ED-8DCFCF82F622}"/>
          </ac:spMkLst>
        </pc:spChg>
      </pc:sldChg>
      <pc:sldChg chg="modSp">
        <pc:chgData name="Narelle Wheaton" userId="6e1b2b30-480e-4f91-806b-6735d5b9e446" providerId="ADAL" clId="{451A3F2F-A916-475E-BC08-24E8EAB4C6EE}" dt="2023-06-06T05:34:42.071" v="0" actId="207"/>
        <pc:sldMkLst>
          <pc:docMk/>
          <pc:sldMk cId="0" sldId="257"/>
        </pc:sldMkLst>
        <pc:spChg chg="mod">
          <ac:chgData name="Narelle Wheaton" userId="6e1b2b30-480e-4f91-806b-6735d5b9e446" providerId="ADAL" clId="{451A3F2F-A916-475E-BC08-24E8EAB4C6EE}" dt="2023-06-06T05:34:42.071" v="0" actId="207"/>
          <ac:spMkLst>
            <pc:docMk/>
            <pc:sldMk cId="0" sldId="257"/>
            <ac:spMk id="3074" creationId="{CC7E5C17-0510-97B8-2BD2-32F71024849A}"/>
          </ac:spMkLst>
        </pc:spChg>
      </pc:sldChg>
      <pc:sldChg chg="modSp">
        <pc:chgData name="Narelle Wheaton" userId="6e1b2b30-480e-4f91-806b-6735d5b9e446" providerId="ADAL" clId="{451A3F2F-A916-475E-BC08-24E8EAB4C6EE}" dt="2023-06-06T05:34:42.071" v="0" actId="207"/>
        <pc:sldMkLst>
          <pc:docMk/>
          <pc:sldMk cId="0" sldId="258"/>
        </pc:sldMkLst>
        <pc:spChg chg="mod">
          <ac:chgData name="Narelle Wheaton" userId="6e1b2b30-480e-4f91-806b-6735d5b9e446" providerId="ADAL" clId="{451A3F2F-A916-475E-BC08-24E8EAB4C6EE}" dt="2023-06-06T05:34:42.071" v="0" actId="207"/>
          <ac:spMkLst>
            <pc:docMk/>
            <pc:sldMk cId="0" sldId="258"/>
            <ac:spMk id="4098" creationId="{56560871-BF61-700D-EB48-F33FDDF524B0}"/>
          </ac:spMkLst>
        </pc:spChg>
      </pc:sldChg>
      <pc:sldChg chg="modSp">
        <pc:chgData name="Narelle Wheaton" userId="6e1b2b30-480e-4f91-806b-6735d5b9e446" providerId="ADAL" clId="{451A3F2F-A916-475E-BC08-24E8EAB4C6EE}" dt="2023-06-06T05:34:42.071" v="0" actId="207"/>
        <pc:sldMkLst>
          <pc:docMk/>
          <pc:sldMk cId="813744320" sldId="259"/>
        </pc:sldMkLst>
        <pc:spChg chg="mod">
          <ac:chgData name="Narelle Wheaton" userId="6e1b2b30-480e-4f91-806b-6735d5b9e446" providerId="ADAL" clId="{451A3F2F-A916-475E-BC08-24E8EAB4C6EE}" dt="2023-06-06T05:34:42.071" v="0" actId="207"/>
          <ac:spMkLst>
            <pc:docMk/>
            <pc:sldMk cId="813744320" sldId="259"/>
            <ac:spMk id="3" creationId="{0F74231D-8A13-AEB8-65ED-8DCFCF82F622}"/>
          </ac:spMkLst>
        </pc:spChg>
      </pc:sldChg>
      <pc:sldChg chg="modSp">
        <pc:chgData name="Narelle Wheaton" userId="6e1b2b30-480e-4f91-806b-6735d5b9e446" providerId="ADAL" clId="{451A3F2F-A916-475E-BC08-24E8EAB4C6EE}" dt="2023-06-06T05:34:42.071" v="0" actId="207"/>
        <pc:sldMkLst>
          <pc:docMk/>
          <pc:sldMk cId="770376404" sldId="260"/>
        </pc:sldMkLst>
        <pc:spChg chg="mod">
          <ac:chgData name="Narelle Wheaton" userId="6e1b2b30-480e-4f91-806b-6735d5b9e446" providerId="ADAL" clId="{451A3F2F-A916-475E-BC08-24E8EAB4C6EE}" dt="2023-06-06T05:34:42.071" v="0" actId="207"/>
          <ac:spMkLst>
            <pc:docMk/>
            <pc:sldMk cId="770376404" sldId="260"/>
            <ac:spMk id="3074" creationId="{CC7E5C17-0510-97B8-2BD2-32F71024849A}"/>
          </ac:spMkLst>
        </pc:spChg>
      </pc:sldChg>
      <pc:sldChg chg="modSp">
        <pc:chgData name="Narelle Wheaton" userId="6e1b2b30-480e-4f91-806b-6735d5b9e446" providerId="ADAL" clId="{451A3F2F-A916-475E-BC08-24E8EAB4C6EE}" dt="2023-06-06T05:34:42.071" v="0" actId="207"/>
        <pc:sldMkLst>
          <pc:docMk/>
          <pc:sldMk cId="1216071675" sldId="261"/>
        </pc:sldMkLst>
        <pc:spChg chg="mod">
          <ac:chgData name="Narelle Wheaton" userId="6e1b2b30-480e-4f91-806b-6735d5b9e446" providerId="ADAL" clId="{451A3F2F-A916-475E-BC08-24E8EAB4C6EE}" dt="2023-06-06T05:34:42.071" v="0" actId="207"/>
          <ac:spMkLst>
            <pc:docMk/>
            <pc:sldMk cId="1216071675" sldId="261"/>
            <ac:spMk id="4098" creationId="{56560871-BF61-700D-EB48-F33FDDF524B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9DADC2-8A7A-BA4F-5581-450253970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1697F-679D-40B0-9148-C861A1C8DE5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3AEBB3-B2F1-B125-BE35-895C77526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AC1F9-2FDB-1FDA-E08C-5F014959A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3BC05-D665-499B-81C0-435BAB9DAD9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9803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E4CFAA-3C28-9E37-F1FB-7EB91D040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4FAC5-A30D-44AB-A7B9-1245A9FC09B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E208B9-3EAC-8703-1FC4-9A2439E66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D39A1-7DCB-0323-DC32-7D7D15C17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4C1B4-59BC-4D28-9DD6-F58F0912D55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5138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9E117-0E4A-3448-6DA3-D80337BC7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BFD09-E282-4683-AC69-7D25CA12327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9A605B-7FA8-5A8D-3904-F1BB88ACA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6AE7E9-641B-2A98-AEB9-F1CF93D17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07466-A5DF-4D05-B554-6889C507008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7108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560FF-5FA2-F2F6-32E9-853D3433E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F14A8-67F6-42D1-B795-8ED10592C8B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5951E-82BC-E79C-E8DB-F1AD0455D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6FC61-5D81-5E77-2F58-780C88C67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34CD0-2274-4143-8B09-6374230CD26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1085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CF32A-75A3-56EF-E83B-B556C88AC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FCDBD-2960-4BA8-BD40-534A2B7ADBC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A86A39-930F-66F4-CB83-842D2CDF2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1B193-BE5E-F445-05B8-E59E97D11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2B59E-2465-4292-87F2-FF9C3F80C76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3718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BF2015-AA35-95B8-DDA1-202944F6A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B4E1C-8AE8-4549-818E-E8E28F4EBEC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FE507A3-999B-9873-F27E-3F1309C28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9886DF8-CAC1-108E-35EE-02FCAE701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5097A-4C5A-438C-966F-88A921EEA76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7769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D743EEF-FE7E-C136-21F7-796D81A58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8670-F5FC-4FDA-84F2-45EF7D41688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F0A1E7F-37F3-72DC-CFC6-AD7868C2F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C546315-E679-C8E2-CDAD-448384062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5CFD4-AB4F-4E9C-B693-202F3E23B11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8026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9545E19-845B-436E-AE5F-FFA2A6E94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8A9E3-E33C-4F9E-9F12-8D5A55F31B9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1D0E92-2B3A-A23E-1EAA-A2FAE72C3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8D1C815-7781-D8B5-9E76-F17DA08D0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CABEB-D5F1-47CC-9633-82EFAE99CB6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3247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5579BAC-E282-8236-2BF8-63EE573DB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DD94A-453E-4537-9962-DF27F71C7CE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70CFE58-9E57-896A-3BE8-8EFE9999C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1DAC059-25C6-45BC-9208-BB4CEE9D0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11802-20C3-48DC-BB86-F57531C9606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7543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78F844A-F5A9-B1A4-3945-5830DC59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3806-D17C-4F9B-B1D1-FECF0E8BE9C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A334FF-29E0-6DFD-2397-2E62812EA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341B1D-6840-800A-0F76-898C737FE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4C5F1-A08B-4A0E-A2D4-3C69D9FE6AD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7587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3A68FBB-AF81-310E-4552-CB12132DB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0F3EA-C3DA-4BC1-A55B-55FB6A861EF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F6ED8F1-E863-D948-A42B-CB64E3F9C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0E9C4-CAA2-EF18-5457-F0DFE6AA1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8E0EF-0F3B-425C-A666-8167EB1574A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832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BA25BC1-7837-ADB3-16AC-78D6E6B3DA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9297F7F-C83F-ED82-4E2E-B3AA493386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62906-424E-53B7-5092-E2D12E8F61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DA09C3-9994-453C-B2B0-5B6AF6342E7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1E2B5-D263-6AF0-B2E2-F74DC8302D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29C2E-B4FD-A8C1-939F-5CDE60B17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0E812C-8140-416F-AA5D-78821AC58D0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74231D-8A13-AEB8-65ED-8DCFCF82F6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8844" y="1751126"/>
            <a:ext cx="10374312" cy="335574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How deep the Father's love for 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How vast beyond all measure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He should give His only Son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make a wretch His treasure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74231D-8A13-AEB8-65ED-8DCFCF82F6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8844" y="1996054"/>
            <a:ext cx="10374312" cy="286589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How great the pain of searing loss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Father turns His face away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wounds which mar the Chosen One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Bring many sons to glory</a:t>
            </a:r>
          </a:p>
        </p:txBody>
      </p:sp>
    </p:spTree>
    <p:extLst>
      <p:ext uri="{BB962C8B-B14F-4D97-AF65-F5344CB8AC3E}">
        <p14:creationId xmlns:p14="http://schemas.microsoft.com/office/powerpoint/2010/main" val="813744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CC7E5C17-0510-97B8-2BD2-32F71024849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0565"/>
            <a:ext cx="9144000" cy="3256869"/>
          </a:xfrm>
        </p:spPr>
        <p:txBody>
          <a:bodyPr/>
          <a:lstStyle/>
          <a:p>
            <a:pPr eaLnBrk="1" hangingPunct="1"/>
            <a:r>
              <a:rPr lang="en-AU" altLang="en-US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Behold the Man upon a cross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My sin upon His shoulders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Ashamed I hear my mocking voice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Call out among the scoffers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CC7E5C17-0510-97B8-2BD2-32F71024849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07394"/>
            <a:ext cx="9144000" cy="2843212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It was my sin that held Him there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Until it was accomplished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His dying breath has brought me life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know that it is finished</a:t>
            </a:r>
            <a:endParaRPr lang="en-AU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376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56560871-BF61-700D-EB48-F33FDDF524B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7093"/>
            <a:ext cx="9144000" cy="3303814"/>
          </a:xfrm>
        </p:spPr>
        <p:txBody>
          <a:bodyPr/>
          <a:lstStyle/>
          <a:p>
            <a:pPr eaLnBrk="1" hangingPunct="1"/>
            <a:r>
              <a:rPr lang="en-AU" altLang="en-US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will not boast in anything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No gifts no </a:t>
            </a:r>
            <a:r>
              <a:rPr lang="en-AU" altLang="en-US" sz="4000" dirty="0" err="1">
                <a:solidFill>
                  <a:schemeClr val="bg1"/>
                </a:solidFill>
              </a:rPr>
              <a:t>pow’r</a:t>
            </a:r>
            <a:r>
              <a:rPr lang="en-AU" altLang="en-US" sz="4000" dirty="0">
                <a:solidFill>
                  <a:schemeClr val="bg1"/>
                </a:solidFill>
              </a:rPr>
              <a:t> no wisdom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But I will boast in Jesus Christ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His death and resurrection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56560871-BF61-700D-EB48-F33FDDF524B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60525" y="2054678"/>
            <a:ext cx="9144000" cy="2748643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Why should I gain from His reward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cannot give an answer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But this I know with all my heart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His wounds have paid my ransom</a:t>
            </a:r>
            <a:endParaRPr lang="en-AU" altLang="en-US" sz="28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FBA0A-1457-B061-1AE7-21029FE75977}"/>
              </a:ext>
            </a:extLst>
          </p:cNvPr>
          <p:cNvSpPr/>
          <p:nvPr/>
        </p:nvSpPr>
        <p:spPr>
          <a:xfrm>
            <a:off x="136525" y="58435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Song # 1558110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Stuart Townend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© 1995 Thankyou Music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sz="1050" i="1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sz="1050" i="1" dirty="0">
              <a:solidFill>
                <a:schemeClr val="bg1"/>
              </a:solidFill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216071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195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Deep The Father's Love For Us</dc:title>
  <dc:creator>Narelle Wheaton</dc:creator>
  <cp:lastModifiedBy>Narelle Wheaton</cp:lastModifiedBy>
  <cp:revision>3</cp:revision>
  <dcterms:created xsi:type="dcterms:W3CDTF">2021-10-05T07:05:52Z</dcterms:created>
  <dcterms:modified xsi:type="dcterms:W3CDTF">2023-06-06T05:34:42Z</dcterms:modified>
</cp:coreProperties>
</file>